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amazon.com/DevOps-Handbook-World-Class-Reliability-Organizations/dp/1942788002" TargetMode="External"/><Relationship Id="rId4" Type="http://schemas.openxmlformats.org/officeDocument/2006/relationships/hyperlink" Target="https://www.amazon.com/Phoenix-Project-DevOps-Helping-Business/dp/0988262592" TargetMode="External"/><Relationship Id="rId5" Type="http://schemas.openxmlformats.org/officeDocument/2006/relationships/hyperlink" Target="https://www.amazon.com/Human-Side-Agile-Help-Deliver/dp/0988001624" TargetMode="External"/><Relationship Id="rId6" Type="http://schemas.openxmlformats.org/officeDocument/2006/relationships/hyperlink" Target="https://www.amazon.com/Agile-Mind-Set-Making-Processes-Work-ebook/dp/B014CA3YKG" TargetMode="External"/><Relationship Id="rId7" Type="http://schemas.openxmlformats.org/officeDocument/2006/relationships/hyperlink" Target="https://puppet.com/blog/what-is-devops" TargetMode="External"/><Relationship Id="rId8" Type="http://schemas.openxmlformats.org/officeDocument/2006/relationships/hyperlink" Target="https://puppet.com/resources/whitepaper/state-of-devops-repor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32575" y="1790850"/>
            <a:ext cx="487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" sz="3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From a controlled chaos to well oiled machine</a:t>
            </a:r>
            <a:endParaRPr b="1" i="0" sz="30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32575" y="2421675"/>
            <a:ext cx="45252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1" lang="en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Agile &amp; Devops complement each other</a:t>
            </a:r>
            <a:endParaRPr b="0" i="1" sz="1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700" y="0"/>
            <a:ext cx="4471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67725" y="4456550"/>
            <a:ext cx="3730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Rajasree Talla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Lead Program Manager, New Relic Inc</a:t>
            </a:r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4252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4583750" y="1359025"/>
            <a:ext cx="45414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Being Agile is a mindset shift</a:t>
            </a:r>
            <a:endParaRPr b="0" i="1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4334100" y="1737100"/>
            <a:ext cx="50310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Practicing Devops is a culture shift</a:t>
            </a:r>
            <a:endParaRPr b="0" i="1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4425200" y="2627800"/>
            <a:ext cx="47061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 they complement each other</a:t>
            </a:r>
            <a:endParaRPr b="0" i="0" sz="2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683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Twitter: rajasree_talla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Linkedin: Rajasree Talla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183300" y="2495550"/>
            <a:ext cx="8520600" cy="22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Good  reads</a:t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Devops Handbook - 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https://www.amazon.com/DevOps-Handbook-World-Class-Reliability-Organizations/dp/1942788002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Phoenix Project - 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https://www.amazon.com/Phoenix-Project-DevOps-Helping-Business/dp/0988262592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Human side of agile - 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https://www.amazon.com/Human-Side-Agile-Help-Deliver/dp/0988001624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Agile Mindset -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https://www.amazon.com/Agile-Mind-Set-Making-Processes-Work-ebook/dp/B014CA3YKG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What is devops - 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https://puppet.com/blog/what-is-devops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State of Devops report - </a:t>
            </a: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https://puppet.com/resources/whitepaper/state-of-devops-report</a:t>
            </a:r>
            <a:r>
              <a:rPr b="0" i="0" lang="en" sz="11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900" y="140225"/>
            <a:ext cx="516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State of Devops Report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35050" y="1112400"/>
            <a:ext cx="54225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Transformational leaders share common characteristics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DevOps applies to all organizations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Loosely coupled architecture &amp; teams are stronger predictors of continuous delivery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High-performing teams achieve both faster throughput &amp; better stability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Automation is huge boon to organizations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Lean product management drives higher organizational performance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9125" y="1244775"/>
            <a:ext cx="3774875" cy="27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35050" y="4836825"/>
            <a:ext cx="43821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   https://puppet.com/resources/whitepaper/state-of-devops-report</a:t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52400" y="457200"/>
            <a:ext cx="78186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Vision, Inspirational communication, Intellectual stimulation, Supportive leadership, and Personal recognition</a:t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Challenge in hand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17150" y="2517625"/>
            <a:ext cx="27579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036750" y="2289025"/>
            <a:ext cx="27579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 flipH="1" rot="-1485113">
            <a:off x="4732251" y="1027765"/>
            <a:ext cx="877738" cy="2073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81000" y="1143000"/>
            <a:ext cx="4191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Unpredictable releases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Little to no feedback until launch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Long hardening cycle - 8 weeks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Water - Scrum - fall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integration always red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Code in production only after release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2900" y="0"/>
            <a:ext cx="40344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65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Bright new world!</a:t>
            </a:r>
            <a:endParaRPr b="0" i="0" sz="28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00050" y="1123525"/>
            <a:ext cx="4911000" cy="27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Integration green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delivery + deployment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Hardening for GA is less than a week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Being agile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 in entire release cycle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400" y="0"/>
            <a:ext cx="42706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593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242375" y="1015775"/>
            <a:ext cx="4911000" cy="27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Adopting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Integration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delivery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deployment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Iterative development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 loops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Adopting Continuous integration, delivery &amp; deployment  isn’t easy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400775" y="1795550"/>
            <a:ext cx="2368800" cy="936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Integration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3205950" y="1795550"/>
            <a:ext cx="2308200" cy="936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Delivery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5919625" y="1795550"/>
            <a:ext cx="2455800" cy="936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Deployment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24575" y="2782850"/>
            <a:ext cx="2664300" cy="1805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Promoting code early &amp; often 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Reduced feedback time for Dev check-ins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Maintaining CI system green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988875" y="2869350"/>
            <a:ext cx="27453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Release at end of every sprint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Quality of build equal to general availability 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Release branching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832300" y="2782850"/>
            <a:ext cx="3000000" cy="18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Using IT Ops team as customer#0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Build deployed to production every sprint by customer #0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Customers deploying beta build</a:t>
            </a:r>
            <a:endParaRPr b="0" i="0" sz="14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Iterative development : Being Agile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175" y="3075125"/>
            <a:ext cx="7305975" cy="1677875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19"/>
          <p:cNvSpPr txBox="1"/>
          <p:nvPr/>
        </p:nvSpPr>
        <p:spPr>
          <a:xfrm>
            <a:off x="228600" y="4609275"/>
            <a:ext cx="87633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019200"/>
            <a:ext cx="85206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Small batches of work - incremental value add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Autonomous &amp; self sustaining teams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Inheriting agile principles improved quality of work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Feedback loops: Build, Measure &amp; Learn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1673800" y="3386325"/>
            <a:ext cx="30912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Test Pilots (UX research)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00" y="1342375"/>
            <a:ext cx="8173399" cy="19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 rot="-5400000">
            <a:off x="-599925" y="3894150"/>
            <a:ext cx="1662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Feedback loops</a:t>
            </a:r>
            <a:endParaRPr b="1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 rot="-5400000">
            <a:off x="-706582" y="2034890"/>
            <a:ext cx="18753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User story  lifecycle</a:t>
            </a:r>
            <a:endParaRPr b="1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4695300" y="3843525"/>
            <a:ext cx="433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Beta program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4695300" y="3386325"/>
            <a:ext cx="433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Internal Customer#0 program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4695300" y="4300725"/>
            <a:ext cx="43368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Early access to partners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77050" y="3366825"/>
            <a:ext cx="15288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Technical advisory board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190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Key Learnings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61602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 effective before being efficient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deadlines are unavoidable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 story  definition to delivery in a single sprint is challenging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Cross-functional team together doesn’t mean agile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Tooling &amp; process is just not enough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Shift to customer lens by incorporating feedback loops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9525" y="0"/>
            <a:ext cx="23144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